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6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452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3756-D71F-4B6F-9096-CAB9297902C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9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58852"/>
              </p:ext>
            </p:extLst>
          </p:nvPr>
        </p:nvGraphicFramePr>
        <p:xfrm>
          <a:off x="281657" y="1059180"/>
          <a:ext cx="8580685" cy="4572000"/>
        </p:xfrm>
        <a:graphic>
          <a:graphicData uri="http://schemas.openxmlformats.org/drawingml/2006/table">
            <a:tbl>
              <a:tblPr firstRow="1" bandRow="1"/>
              <a:tblGrid>
                <a:gridCol w="158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25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477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 Current 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ESA data base – </a:t>
                      </a:r>
                      <a:r>
                        <a:rPr lang="en-US" sz="1100" b="1" dirty="0"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www.ESAdata.org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/>
                        <a:t>The Flange Gasket database </a:t>
                      </a:r>
                      <a:r>
                        <a:rPr lang="en-GB" sz="1100" baseline="0" dirty="0">
                          <a:hlinkClick r:id="rId3"/>
                        </a:rPr>
                        <a:t>www.esadata.org</a:t>
                      </a:r>
                      <a:r>
                        <a:rPr lang="en-GB" sz="1100" baseline="0" dirty="0"/>
                        <a:t>  has 107 datasheets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New parameters have been added and non-members can register datasheets now</a:t>
                      </a:r>
                      <a:endParaRPr lang="en-GB" sz="110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/>
                        <a:t>Attract more manufacturers to add datasheets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/>
                        <a:t>Advertise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Taskforce -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Flange Gaskets Training Course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second module about gasket</a:t>
                      </a: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materials has been finished and uploaded to the Knowledgebase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Work on the next module about gasket selection has been started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More pictures and graphs for the new module are needed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DES will work on voiceover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SVdB</a:t>
                      </a: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All –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968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GB" sz="1100" b="1" dirty="0"/>
                        <a:t>Hydrogen vs Helium testing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Articles about helium vs hydrogen for expanded graphite and PTFE gaskets have been finished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Further tests for fiber-based gaskets are ongoing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Test results for fiber-based gaskets must be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finalised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paper about the gasket tests will be presented at the Valve World Conference in December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RV-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Articles for Valve World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anose="05000000000000000000" pitchFamily="2" charset="2"/>
                        </a:rPr>
                        <a:t>Articles about helium vs hydrogen for expanded graphite and PTFE gaskets have been finished 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anose="05000000000000000000" pitchFamily="2" charset="2"/>
                        </a:rPr>
                        <a:t>Article about “Techniques for reliable bolt loading in flange connections” will be published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anose="05000000000000000000" pitchFamily="2" charset="2"/>
                        </a:rPr>
                        <a:t>Article about helium vs hydrogen for fiber gaskets will be created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anose="05000000000000000000" pitchFamily="2" charset="2"/>
                        </a:rPr>
                        <a:t>More volunteers required to write some articles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RV -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2196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Sealing Association  2024 Projects and Tasks for Divisions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Division:  Flange Gaskets</a:t>
            </a:r>
            <a:r>
              <a:rPr lang="de-DE" sz="1300" dirty="0">
                <a:solidFill>
                  <a:srgbClr val="224498"/>
                </a:solidFill>
                <a:latin typeface="Arial"/>
              </a:rPr>
              <a:t>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244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Chairperson: Francesca Torriani</a:t>
            </a:r>
          </a:p>
        </p:txBody>
      </p:sp>
    </p:spTree>
    <p:extLst>
      <p:ext uri="{BB962C8B-B14F-4D97-AF65-F5344CB8AC3E}">
        <p14:creationId xmlns:p14="http://schemas.microsoft.com/office/powerpoint/2010/main" val="2302143123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223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82</cp:revision>
  <dcterms:created xsi:type="dcterms:W3CDTF">2016-10-18T11:27:22Z</dcterms:created>
  <dcterms:modified xsi:type="dcterms:W3CDTF">2024-07-23T11:46:02Z</dcterms:modified>
</cp:coreProperties>
</file>