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4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224498"/>
    <a:srgbClr val="D0D8E8"/>
    <a:srgbClr val="2F3336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78" d="100"/>
          <a:sy n="78" d="100"/>
        </p:scale>
        <p:origin x="1579" y="58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65217"/>
              </p:ext>
            </p:extLst>
          </p:nvPr>
        </p:nvGraphicFramePr>
        <p:xfrm>
          <a:off x="323528" y="1052736"/>
          <a:ext cx="8496944" cy="4382622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246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Project Description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Current Status / Next steps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/>
                        <a:t>Mechanical seal emission control documents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Old emission document 005/95 has been updated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 new document about Seal Emission Performance has been created by Peter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Documents must be reviewed by members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Publish documents on ESA website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 - Ongoing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Mechanical Seals Training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Introduction to Mechanical Seals training module has been finished and is available in the Knowledgebase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Three more modules about containment seals and single and dual seals have been created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New modules will be reviewed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Voiceover must be created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PC - Ongoing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Articles for Pump Magazine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Two articles about “Reliability and Effective Maintenance” and “</a:t>
                      </a: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Diamond Treatment for Mechanical Seal Faces” have been created</a:t>
                      </a:r>
                      <a:endParaRPr lang="en-GB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Both articles are under review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World Pumps magazine will be contacted as possible publishing source after review of first articles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More volunteers needed to write articles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RV - Ongoing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13529"/>
                  </a:ext>
                </a:extLst>
              </a:tr>
              <a:tr h="429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1200" b="1" dirty="0"/>
                        <a:t>PFAS Project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050" dirty="0"/>
                        <a:t>Comments and SEA from Ricardo has been submitted to the consultation process last year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050" dirty="0"/>
                        <a:t>Collaboration with FSA on US regulations is ongoing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050" dirty="0"/>
                        <a:t>PFAS webinar has been performed with IMechE in UK</a:t>
                      </a:r>
                      <a:endParaRPr lang="en-US" sz="105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IE" sz="105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ECHA progress will be monitored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Other PFAS regulations will </a:t>
                      </a:r>
                      <a:r>
                        <a:rPr lang="en-US" sz="105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 monitored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 - Ongoing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2024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Mechanical Seals   </a:t>
            </a:r>
          </a:p>
          <a:p>
            <a:r>
              <a:rPr lang="en-US" sz="1300" dirty="0">
                <a:solidFill>
                  <a:srgbClr val="224498"/>
                </a:solidFill>
              </a:rPr>
              <a:t>Chairman: Phillip Charlton</a:t>
            </a:r>
          </a:p>
        </p:txBody>
      </p:sp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212</Words>
  <Application>Microsoft Office PowerPoint</Application>
  <PresentationFormat>On-screen Show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48</cp:revision>
  <dcterms:created xsi:type="dcterms:W3CDTF">2016-10-18T11:27:22Z</dcterms:created>
  <dcterms:modified xsi:type="dcterms:W3CDTF">2024-07-23T10:08:12Z</dcterms:modified>
</cp:coreProperties>
</file>